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298" r:id="rId12"/>
    <p:sldId id="312" r:id="rId13"/>
    <p:sldId id="274" r:id="rId14"/>
    <p:sldId id="260" r:id="rId15"/>
    <p:sldId id="314" r:id="rId16"/>
    <p:sldId id="313" r:id="rId17"/>
    <p:sldId id="315" r:id="rId18"/>
    <p:sldId id="269" r:id="rId19"/>
    <p:sldId id="263" r:id="rId20"/>
    <p:sldId id="277" r:id="rId21"/>
    <p:sldId id="280" r:id="rId22"/>
    <p:sldId id="283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6" autoAdjust="0"/>
    <p:restoredTop sz="96197"/>
  </p:normalViewPr>
  <p:slideViewPr>
    <p:cSldViewPr snapToGrid="0" showGuides="1">
      <p:cViewPr varScale="1">
        <p:scale>
          <a:sx n="111" d="100"/>
          <a:sy n="111" d="100"/>
        </p:scale>
        <p:origin x="24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2023. 4. 6.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21112" y="4967100"/>
            <a:ext cx="97497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(230406)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560281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데이터베이스 상품 스키마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API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구성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몸통 모델링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마야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glft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저장 작업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training Dataset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제작 및 분류 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26370-B855-E06F-AF74-C6908225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CB42B-F403-2A9C-56DF-9DC06FE5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97490"/>
            <a:ext cx="6690852" cy="3060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0EB05-C0EC-B63F-F0C9-466A571D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08134"/>
            <a:ext cx="6533536" cy="1994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F347E6-C1D5-5309-1890-00D25E99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252" y="2204302"/>
            <a:ext cx="5348748" cy="3498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A8E32-3C19-0071-372C-E98E9DBF09C2}"/>
              </a:ext>
            </a:extLst>
          </p:cNvPr>
          <p:cNvSpPr txBox="1"/>
          <p:nvPr/>
        </p:nvSpPr>
        <p:spPr>
          <a:xfrm>
            <a:off x="4401465" y="6091178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데이터베이스 상품 스키마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</a:t>
            </a:r>
            <a:endParaRPr kumimoji="1" lang="ko-Kore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734775" y="718152"/>
            <a:ext cx="3580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endParaRPr lang="en-US" altLang="ko-KR" sz="16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algn="just">
              <a:buAutoNum type="arabicParenR"/>
            </a:pP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마야 </a:t>
            </a:r>
            <a:r>
              <a:rPr lang="en-US" altLang="ko-KR" sz="1600" b="1" spc="-15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en-US" altLang="ko-KR" sz="1600" b="1" spc="-150" dirty="0" err="1">
                <a:solidFill>
                  <a:schemeClr val="bg2">
                    <a:lumMod val="10000"/>
                  </a:schemeClr>
                </a:solidFill>
              </a:rPr>
              <a:t>gltf</a:t>
            </a:r>
            <a:r>
              <a:rPr lang="en-US" altLang="ko-KR" sz="1600" b="1" spc="-15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저장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E35828-BB5F-5E10-2DE9-5064B274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31"/>
            <a:ext cx="7670743" cy="5775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FDC08F-E837-8609-5F28-35F9834B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9350"/>
            <a:ext cx="86868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67161" y="6017082"/>
            <a:ext cx="62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데이터를 </a:t>
            </a:r>
            <a:r>
              <a:rPr lang="ko-KR" altLang="en-US" b="1" dirty="0" err="1"/>
              <a:t>텍스쳐화</a:t>
            </a:r>
            <a:r>
              <a:rPr lang="ko-KR" altLang="en-US" b="1" dirty="0"/>
              <a:t> 하기 위한 트레이닝 데이터 제작</a:t>
            </a:r>
          </a:p>
        </p:txBody>
      </p:sp>
      <p:pic>
        <p:nvPicPr>
          <p:cNvPr id="1027" name="Picture 3" descr="C:\Users\user\Desktop\trainingdata\반팔\538280_5_22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25" y="490296"/>
            <a:ext cx="2507348" cy="250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trainingdata\반팔\330099_1_22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88" y="3871790"/>
            <a:ext cx="1795077" cy="179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Project_AvatarS\Resource\AIInputIMG\반팔\330099_1_2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1" y="3620411"/>
            <a:ext cx="1795698" cy="21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406609" y="4586254"/>
            <a:ext cx="362317" cy="3661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user\Desktop\1.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99" y="739469"/>
            <a:ext cx="4798585" cy="20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Desktop\1.5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99" y="2748471"/>
            <a:ext cx="4953527" cy="23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Desktop\Project_AvatarS\Resource\AIInputIMG\반팔\1021715_16758342039397_22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09" y="682319"/>
            <a:ext cx="2095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11109" y="2914650"/>
            <a:ext cx="1851475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인풋 이미지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20761" y="2914650"/>
            <a:ext cx="1851475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아웃풋 이미지</a:t>
            </a:r>
          </a:p>
        </p:txBody>
      </p:sp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60837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프론트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백엔드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통신 미디어타입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관련 디버깅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ko-Kore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training Dataset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제작 및 분류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" altLang="ko-Kore-KR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rembg</a:t>
            </a:r>
            <a:r>
              <a:rPr lang="en" altLang="ko-Kore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모델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" altLang="ko-Kore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u2net_cloth_segfh (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옷 검출의 효과적인 모델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변경 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4305655" y="6116719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b="1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옷 모델 샘플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92D88-4273-90F6-8792-32D669B5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42" y="533458"/>
            <a:ext cx="4917113" cy="5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3239" y="6225545"/>
            <a:ext cx="86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상품 항목 슬라이드 구성 및 상품 상세 페이지 제작 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125EF1-1CC8-2294-01C7-4D0E14FD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471586"/>
            <a:ext cx="6758946" cy="5104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FF930-4F25-1C8F-942F-A6AE3722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68" y="1024860"/>
            <a:ext cx="4388914" cy="4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5877985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데이터를 </a:t>
            </a:r>
            <a:r>
              <a:rPr lang="ko-KR" altLang="en-US" b="1" dirty="0" err="1"/>
              <a:t>텍스쳐화</a:t>
            </a:r>
            <a:r>
              <a:rPr lang="ko-KR" altLang="en-US" b="1" dirty="0"/>
              <a:t> 하기 위한 트레이닝 데이터 제작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6200" y="1056216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trainingdata\반팔\340497_6_22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" y="1056216"/>
            <a:ext cx="3958697" cy="39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517217" y="980015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user\Desktop\trainingdata\반팔\검은티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02" y="1325999"/>
            <a:ext cx="4318629" cy="34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결과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772377"/>
            <a:ext cx="10803467" cy="496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U2net_cloth_seg </a:t>
            </a:r>
            <a:r>
              <a:rPr lang="ko-KR" altLang="en-US" dirty="0"/>
              <a:t>사용 및 </a:t>
            </a:r>
            <a:r>
              <a:rPr lang="en-US" altLang="ko-KR" b="1" dirty="0" err="1"/>
              <a:t>rembg</a:t>
            </a:r>
            <a:r>
              <a:rPr lang="en-US" altLang="ko-KR" b="1" dirty="0"/>
              <a:t> </a:t>
            </a:r>
            <a:r>
              <a:rPr lang="ko-KR" altLang="en-US" dirty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training Dataset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제작 및 분류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67065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 Page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아바타 항목 추가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몸통 모델링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4003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ko-Kore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ko-Kore-KR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ko-Kore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ko-Kore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969</Words>
  <Application>Microsoft Macintosh PowerPoint</Application>
  <PresentationFormat>와이드스크린</PresentationFormat>
  <Paragraphs>368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133</cp:revision>
  <dcterms:created xsi:type="dcterms:W3CDTF">2021-10-22T06:13:27Z</dcterms:created>
  <dcterms:modified xsi:type="dcterms:W3CDTF">2023-04-06T00:35:35Z</dcterms:modified>
</cp:coreProperties>
</file>